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500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ACFC-D048-4D93-8090-1F7A1374C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EC410-E589-4AD2-B0A6-6C75FDBE9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1486E-F94B-479C-BC9E-EA0AEC61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46891-8E3E-4715-ABC5-C04A709B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0C826-1D53-4185-96CD-3922DBCB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B327-176F-4D79-86CF-CDD2A239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B7D67-4F8A-4DC8-BEF5-D5A44C60A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3FD0-004D-49DE-BC59-38013C37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6652-171D-4220-B983-3E9809A3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9459-254F-4EBC-805C-E491F6EA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9A957-8EC8-49C3-96D1-A67AECCAB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3F4FD-9C90-4046-8B26-3714B81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2FE91-7A6F-4FFF-8910-7D51DF2D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4927F-DFC0-4024-ABD7-9B0A72A0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2F6C6-D1C2-4FA9-824F-30704174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BD29-24D9-46BE-8004-CBAED76D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A5FFE-2389-4FDF-B49A-C83249F4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DCFF-2D21-4C7F-B831-C22C753E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BD272-123B-42F6-983E-48B68713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DC46-5358-404B-9DA6-1F34B3DD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8FFE-85D5-48E1-B099-2EC5372E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23A92-55E5-4A9D-8230-1D818296F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70C8-D11A-43C7-9CE8-1CF81F5E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4DBE4-7573-4440-A703-B2FB2CD7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BD691-955F-4987-9C08-BBF57A7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07B9-55EA-444F-95FC-E85681AC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4A31-2185-4A50-BF29-C3C65016A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90938-B638-4DA7-8FCA-AE7E72CED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DB3AB-3182-42FD-96E4-CA38471F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283ED-9E07-4CC0-9D1B-27DE2D27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B2F5C-B1F9-4D11-BC09-286AB390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956-1264-486F-903A-06412E2E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D23E-BE89-42C2-8004-C5407144C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94724-7C58-4EA3-B5B5-F6EC9438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770B8-58AD-4E71-B6A1-4B708C3E7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0EEE7-C861-43E1-AD66-21805095A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4DD45-E971-486F-ABC6-5ADC2894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EAA46-A279-4D20-A3F9-B6D48AEB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243244-DB46-4385-B32B-D88D719D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3573-BED2-479A-84F9-6F6FF25E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8EE98-9A61-4FF9-904C-A21A180D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8E347-69A4-4123-83C6-92AAB3E4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A9F87-1883-4D8D-9894-4329CD59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A3E91-A8FA-4963-AAAE-6830A30C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EE185-F1A0-45FC-BEAD-AE925569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8418F-3B6B-4B00-A865-AEFD904A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9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DBCA-F0E9-4478-872B-79BD6F52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4593-62D7-4D1D-B672-26B622837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D87E-1EF4-469B-91B9-F9911C3A5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5B0B1-B57F-429F-B957-8A727131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D39EE-F147-48E2-A5CF-588DBB21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8AA62-DA97-43A5-8E19-7EB21518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7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E773-184D-4E60-8991-48A3BAFB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AF17C-DC83-428E-88F2-236EFECC5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06D78-DC07-4D1B-A55E-70C575AE0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1ED46-7873-49B2-9CB5-4BEF7536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480-ABA4-4222-BEF3-3E26F01D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5283E-0FC3-4A79-93D1-70AC61E5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6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E686B-17E3-4473-8054-F62B0167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8D91-757B-4AFE-87D8-A5AA3CF7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B8C-E26A-4BB3-8BFD-18A51D71F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A0B4-E5E4-4EBE-A965-F9AC271868F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050F3-9507-4A5B-AF23-3874A54F2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B639D-9690-4F8D-BE3E-D777720C8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7CEFE-1C01-455F-8111-93517CF2C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5" name="Rectangle 616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Download - Welcome Slides | PowerPoint Template ...">
            <a:extLst>
              <a:ext uri="{FF2B5EF4-FFF2-40B4-BE49-F238E27FC236}">
                <a16:creationId xmlns:a16="http://schemas.microsoft.com/office/drawing/2014/main" id="{0C17B8C8-18DA-C709-9FB6-4122AE212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2" r="-2" b="14197"/>
          <a:stretch/>
        </p:blipFill>
        <p:spPr bwMode="auto">
          <a:xfrm>
            <a:off x="68073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ctangle 616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C2135B5-88BC-4152-BFD3-6B7E38D68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079" y="5369748"/>
            <a:ext cx="227584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latin typeface="Comic Sans MS" panose="030F0702030302020204" pitchFamily="66" charset="0"/>
              </a:rPr>
              <a:t>Git &amp;GitHub</a:t>
            </a:r>
          </a:p>
          <a:p>
            <a:r>
              <a:rPr lang="en-US" sz="2200" dirty="0">
                <a:latin typeface="Comic Sans MS" panose="030F0702030302020204" pitchFamily="66" charset="0"/>
              </a:rPr>
              <a:t> by</a:t>
            </a:r>
          </a:p>
          <a:p>
            <a:r>
              <a:rPr lang="en-US" sz="2200" dirty="0">
                <a:latin typeface="Comic Sans MS" panose="030F0702030302020204" pitchFamily="66" charset="0"/>
              </a:rPr>
              <a:t>Girish Godbole </a:t>
            </a:r>
            <a:endParaRPr lang="en-GB" sz="2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1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82A1B-4482-4E4C-945E-98FF5769E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3820" r="957" b="25716"/>
          <a:stretch/>
        </p:blipFill>
        <p:spPr bwMode="auto">
          <a:xfrm>
            <a:off x="335987" y="1028065"/>
            <a:ext cx="11520025" cy="5363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632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6C053-4A9B-42A6-A334-4EDE3CC21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" t="13963" r="2252" b="16352"/>
          <a:stretch/>
        </p:blipFill>
        <p:spPr bwMode="auto">
          <a:xfrm>
            <a:off x="352425" y="1097021"/>
            <a:ext cx="11650027" cy="5179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662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591B2-ADCF-4FC6-B8C8-DAF0A1D04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13531" r="1363" b="13317"/>
          <a:stretch/>
        </p:blipFill>
        <p:spPr bwMode="auto">
          <a:xfrm>
            <a:off x="489247" y="977899"/>
            <a:ext cx="11125199" cy="5480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97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3397F-B70A-4A99-9A93-24056B398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" t="13820" r="1598" b="14199"/>
          <a:stretch/>
        </p:blipFill>
        <p:spPr bwMode="auto">
          <a:xfrm>
            <a:off x="571500" y="1007109"/>
            <a:ext cx="11049000" cy="5393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61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3629B-38FF-4A96-A4DB-4721F2AD3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3388" r="1517" b="12610"/>
          <a:stretch/>
        </p:blipFill>
        <p:spPr bwMode="auto">
          <a:xfrm>
            <a:off x="459564" y="1087754"/>
            <a:ext cx="11272872" cy="53035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538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3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0F6B7-4FBD-4936-B409-AC142E5F3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 t="13963" r="2087" b="15185"/>
          <a:stretch/>
        </p:blipFill>
        <p:spPr bwMode="auto">
          <a:xfrm>
            <a:off x="4038600" y="1939776"/>
            <a:ext cx="7188199" cy="297505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25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94AF78-A1BB-4657-A7D8-29D2A953C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" t="17996" r="3990" b="27725"/>
          <a:stretch/>
        </p:blipFill>
        <p:spPr bwMode="auto">
          <a:xfrm>
            <a:off x="3596640" y="703328"/>
            <a:ext cx="8331200" cy="424459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8353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05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CFF03-5E13-408F-BB7F-90B8EE3AA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" t="13676" r="2096" b="13195"/>
          <a:stretch/>
        </p:blipFill>
        <p:spPr bwMode="auto">
          <a:xfrm>
            <a:off x="4038600" y="1891810"/>
            <a:ext cx="7188199" cy="444802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0004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CC44E-AC5A-47C5-B630-E4F2BC67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t="14251" r="1923" b="13331"/>
          <a:stretch/>
        </p:blipFill>
        <p:spPr bwMode="auto">
          <a:xfrm>
            <a:off x="4038600" y="1886172"/>
            <a:ext cx="7188199" cy="30822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72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B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0B318-B9C2-41A2-A1CA-75AD6145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" t="19145" r="1600" b="9312"/>
          <a:stretch/>
        </p:blipFill>
        <p:spPr bwMode="auto">
          <a:xfrm>
            <a:off x="4038600" y="1913827"/>
            <a:ext cx="7188199" cy="30269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580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4CD8-0A50-0E50-45C9-2232D269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0DB6-C401-D071-9AF6-2C10CB176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Power Point Background Images - Free Download on Freepik">
            <a:extLst>
              <a:ext uri="{FF2B5EF4-FFF2-40B4-BE49-F238E27FC236}">
                <a16:creationId xmlns:a16="http://schemas.microsoft.com/office/drawing/2014/main" id="{3EB042BD-78E8-6728-F53B-29787415C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" y="508001"/>
            <a:ext cx="10200639" cy="57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5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8D209-DB70-488F-806C-ACAC6C570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" t="7196" r="2891" b="10317"/>
          <a:stretch/>
        </p:blipFill>
        <p:spPr bwMode="auto">
          <a:xfrm>
            <a:off x="4038600" y="1665979"/>
            <a:ext cx="7188199" cy="352265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789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3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38BF4-0DF3-4870-AC29-831F8EF9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t="13530" r="2570" b="20532"/>
          <a:stretch/>
        </p:blipFill>
        <p:spPr bwMode="auto">
          <a:xfrm>
            <a:off x="4038600" y="2021677"/>
            <a:ext cx="7188199" cy="281125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745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558B6-151D-46A1-A43D-5EB91D498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3820" r="1192" b="13192"/>
          <a:stretch/>
        </p:blipFill>
        <p:spPr bwMode="auto">
          <a:xfrm>
            <a:off x="3549914" y="703328"/>
            <a:ext cx="8484606" cy="560603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83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&amp;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93294-BCE1-4868-9546-881CD9EA9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13820" r="3451" b="19094"/>
          <a:stretch/>
        </p:blipFill>
        <p:spPr bwMode="auto">
          <a:xfrm>
            <a:off x="4038600" y="1990021"/>
            <a:ext cx="7188199" cy="287456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946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1F90E-FD5A-420E-AB7F-7FFE288B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1" t="13820" r="3944" b="14919"/>
          <a:stretch/>
        </p:blipFill>
        <p:spPr bwMode="auto">
          <a:xfrm>
            <a:off x="495301" y="1076324"/>
            <a:ext cx="11229974" cy="5153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536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DDE97-379B-4B5E-90C3-7903E85C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" t="13675" r="2915" b="14742"/>
          <a:stretch/>
        </p:blipFill>
        <p:spPr bwMode="auto">
          <a:xfrm>
            <a:off x="466725" y="1083310"/>
            <a:ext cx="11324273" cy="5088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80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98468-4B0A-41C6-92A5-5FE16F11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8" b="23124"/>
          <a:stretch/>
        </p:blipFill>
        <p:spPr bwMode="auto">
          <a:xfrm>
            <a:off x="595408" y="1228090"/>
            <a:ext cx="11125198" cy="5153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67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CE43869-9CD8-409E-82C0-0B5B5E5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5A65B-9CFD-4EBA-B3A7-62A2B44EB9FE}"/>
              </a:ext>
            </a:extLst>
          </p:cNvPr>
          <p:cNvSpPr txBox="1">
            <a:spLocks/>
          </p:cNvSpPr>
          <p:nvPr/>
        </p:nvSpPr>
        <p:spPr>
          <a:xfrm>
            <a:off x="184731" y="33277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4D2E98-C33F-40E0-A51C-271FA218AC24}"/>
              </a:ext>
            </a:extLst>
          </p:cNvPr>
          <p:cNvSpPr txBox="1">
            <a:spLocks/>
          </p:cNvSpPr>
          <p:nvPr/>
        </p:nvSpPr>
        <p:spPr>
          <a:xfrm>
            <a:off x="184731" y="43934"/>
            <a:ext cx="11125199" cy="6367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Git &amp;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5CE30B-6AC7-4EFA-943C-3C33D85E0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" t="13531" r="3137" b="15349"/>
          <a:stretch/>
        </p:blipFill>
        <p:spPr bwMode="auto">
          <a:xfrm>
            <a:off x="409575" y="1009650"/>
            <a:ext cx="11382375" cy="5276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045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7599</TotalTime>
  <Words>61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Godbole</dc:creator>
  <cp:lastModifiedBy>Girish Godbole</cp:lastModifiedBy>
  <cp:revision>13</cp:revision>
  <dcterms:created xsi:type="dcterms:W3CDTF">2023-07-11T16:40:21Z</dcterms:created>
  <dcterms:modified xsi:type="dcterms:W3CDTF">2023-12-21T15:11:27Z</dcterms:modified>
</cp:coreProperties>
</file>